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75" r:id="rId65"/>
    <p:sldId id="376" r:id="rId66"/>
    <p:sldId id="377" r:id="rId6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4475"/>
            <a:ext cx="114300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1236345"/>
            <a:ext cx="11344275" cy="54978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2376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40354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90" y="1326515"/>
            <a:ext cx="10601325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20974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635" y="34677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45" y="49237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5415"/>
            <a:ext cx="115633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3805" y="3911600"/>
            <a:ext cx="219202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0585" y="4620260"/>
            <a:ext cx="168275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606550"/>
            <a:ext cx="1151572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0400" y="2343785"/>
            <a:ext cx="14643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82285" y="3063240"/>
            <a:ext cx="14643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6460" y="5272405"/>
            <a:ext cx="14643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426210"/>
            <a:ext cx="115157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24000"/>
            <a:ext cx="115443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28775"/>
            <a:ext cx="115538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285875"/>
            <a:ext cx="115538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49070"/>
            <a:ext cx="114871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22675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377950"/>
            <a:ext cx="115157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280" y="5153660"/>
            <a:ext cx="7229475" cy="125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2376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60" y="35344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99895"/>
            <a:ext cx="1155382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37795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506855"/>
            <a:ext cx="114966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00300"/>
            <a:ext cx="11487150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24003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714500"/>
            <a:ext cx="116490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709420"/>
            <a:ext cx="116681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1699895"/>
            <a:ext cx="1172527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9420"/>
            <a:ext cx="115824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2099945"/>
            <a:ext cx="1149667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27501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81125"/>
            <a:ext cx="114490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" y="12941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285875"/>
            <a:ext cx="1159192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" y="13893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0395" y="35540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" y="1752600"/>
            <a:ext cx="1086802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" y="1450975"/>
            <a:ext cx="98583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9060" y="5474970"/>
            <a:ext cx="114300" cy="20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14509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010" y="43148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23670"/>
            <a:ext cx="115728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47875"/>
            <a:ext cx="115252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19225"/>
            <a:ext cx="115347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450340"/>
            <a:ext cx="1151572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55" y="3629660"/>
            <a:ext cx="115919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1600"/>
            <a:ext cx="1143000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745" y="21450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645" y="44411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1416050"/>
            <a:ext cx="1147762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589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18945"/>
            <a:ext cx="115062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587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000250"/>
            <a:ext cx="11515725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20002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99895"/>
            <a:ext cx="115538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33270"/>
            <a:ext cx="115443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0430" y="18713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9665" y="33928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714500"/>
            <a:ext cx="1120140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7145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38411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533525"/>
            <a:ext cx="115538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2965" y="14649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3905" y="45364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14170"/>
            <a:ext cx="115252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13120" y="30149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590675"/>
            <a:ext cx="116490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543050"/>
            <a:ext cx="116109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5890"/>
            <a:ext cx="115443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412240"/>
            <a:ext cx="116490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495425"/>
            <a:ext cx="1159192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6695"/>
            <a:ext cx="115443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" y="1468120"/>
            <a:ext cx="113823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408430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130" y="2287270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3117850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3827145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130" y="4526915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130" y="5415280"/>
            <a:ext cx="6515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" y="1369695"/>
            <a:ext cx="110680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725" y="13696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535" y="21450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85" y="374205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535" y="46208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920" y="54152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066925"/>
            <a:ext cx="115538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71675"/>
            <a:ext cx="11468100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9716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555" y="27844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5" y="35401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465" y="44005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29385"/>
            <a:ext cx="115347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356995"/>
            <a:ext cx="11515725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7965" y="2731135"/>
            <a:ext cx="1794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84870" y="3411855"/>
            <a:ext cx="1794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" y="4801235"/>
            <a:ext cx="1794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2433320"/>
            <a:ext cx="11630025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205" y="2277745"/>
            <a:ext cx="11328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9340" y="2258695"/>
            <a:ext cx="24460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7520" y="2985770"/>
            <a:ext cx="9347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443990"/>
            <a:ext cx="11706225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65185" y="1181100"/>
            <a:ext cx="1652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83370" y="2607945"/>
            <a:ext cx="2162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410" y="4006850"/>
            <a:ext cx="28708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3370" y="4678045"/>
            <a:ext cx="2516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24025"/>
            <a:ext cx="1148715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74860" y="36855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59230"/>
            <a:ext cx="115538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3619500"/>
            <a:ext cx="20313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9390" y="43186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5570"/>
            <a:ext cx="1154430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8925" y="2664460"/>
            <a:ext cx="10388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1625" y="3359150"/>
            <a:ext cx="18605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7150"/>
            <a:ext cx="114871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3344545"/>
            <a:ext cx="114966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845" y="3864610"/>
            <a:ext cx="62363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8510" y="5281930"/>
            <a:ext cx="82772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9700"/>
            <a:ext cx="1154430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0705" y="2672080"/>
            <a:ext cx="55746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7510" y="4081780"/>
            <a:ext cx="51206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790" y="4780915"/>
            <a:ext cx="30803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" y="1562735"/>
            <a:ext cx="1030605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4833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405" y="36004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90420"/>
            <a:ext cx="112585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68170" y="3345815"/>
            <a:ext cx="5801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771650"/>
            <a:ext cx="114966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" y="1866265"/>
            <a:ext cx="90868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3025"/>
            <a:ext cx="114681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49705"/>
            <a:ext cx="11544300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4485" y="2617470"/>
            <a:ext cx="11466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465" y="3658235"/>
            <a:ext cx="11466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465" y="4697730"/>
            <a:ext cx="11466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465" y="5728335"/>
            <a:ext cx="11466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22"/>
          <a:stretch/>
        </p:blipFill>
        <p:spPr>
          <a:xfrm>
            <a:off x="356870" y="1484784"/>
            <a:ext cx="11477625" cy="40441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1746885"/>
            <a:ext cx="11477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870" y="2767965"/>
            <a:ext cx="11477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870" y="3816985"/>
            <a:ext cx="11477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70" y="4819015"/>
            <a:ext cx="11477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35" b="1"/>
          <a:stretch/>
        </p:blipFill>
        <p:spPr>
          <a:xfrm>
            <a:off x="371475" y="1916832"/>
            <a:ext cx="11449050" cy="30977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1475" y="2274570"/>
            <a:ext cx="115290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1475" y="3304540"/>
            <a:ext cx="115290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475" y="4334510"/>
            <a:ext cx="115290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2409825"/>
            <a:ext cx="1119187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31172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2476500"/>
            <a:ext cx="11344275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23628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2114550"/>
            <a:ext cx="113061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28448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